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33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8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9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1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6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9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DC6D-A86B-4BB5-BDDC-2C4A288B956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8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СТРОИТЕЛЬСТВО-7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устройства монолитных «стен в грунте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монолитных «стен в грунте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Возведению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в грунте предшествует ряд подготовительных работ, среди которых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стройплощадки;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вскрытие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переложение подземных коммуникаций, попадающих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и устройство временных дорог;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административно-бытовых помещений;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складирования строительных материалов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доставка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монтаж необходимого технологического оборудования;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требуется) пробных испытаний грунтовых анкеров крепления стен.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148" y="3010404"/>
            <a:ext cx="4607164" cy="3753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885150" y="5878532"/>
            <a:ext cx="7175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разбивки подземных стен на участки здания со сложной конфигурацией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2312" y="2939266"/>
            <a:ext cx="746968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приступают к разбивке траншеи, предназначенной для устройства несущих подземных стен, на равные по длине участки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следует учитывать особенности конфигурации строящегося здания и его размеры. Как правило, количество участков принимают не менее двух, но и не более четырех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Верхнюю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траншеи закрепляют путем устройства так называемой форшахты.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для того, чтобы обеспечить проектное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траншеи, а также не допустить обрушение грунта.</a:t>
            </a:r>
          </a:p>
        </p:txBody>
      </p:sp>
    </p:spTree>
    <p:extLst>
      <p:ext uri="{BB962C8B-B14F-4D97-AF65-F5344CB8AC3E}">
        <p14:creationId xmlns:p14="http://schemas.microsoft.com/office/powerpoint/2010/main" val="26086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устройстве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требуется соблюсти несколько условий: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расстояние между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вертикальными стенками должно быть больше ширины рабочего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рытья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50...100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высота стенок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форшахты должна совпадать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осью траншеи;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должно быть таким,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глинистого раствора в траншее был ниже ее верха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Форшахта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устраивается с применением сборных железобетонных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монолитного железобетона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74" y="2700742"/>
            <a:ext cx="5248397" cy="3453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6514" y="2662266"/>
            <a:ext cx="6592831" cy="2806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" y="619226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 из сборных элементов: а — стенки и плиты сборные; б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уголкового профиля; в — стенки сборные из балок; г — сборные из Г-образных (уголкового профиля) блоков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3635" y="55074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форшахты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245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Возможен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вариант, предполагающий сочетание сборного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железобетона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40" y="369332"/>
            <a:ext cx="7657871" cy="2376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897221" y="1095950"/>
            <a:ext cx="4342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в сборно-монолитном варианте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740" y="2843408"/>
            <a:ext cx="120962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форшахта устраивается из сборных элементов, то закладные детали или выпуски арматуры необходимо жестко соединить между собой сваркой и замонолитить.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Практикуется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сопряжение воротника форшахты с временной технологической дорогой, что направлено на дополнительное усиление конструкции от воздействия статических и динамических нагрузок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39" y="4197625"/>
            <a:ext cx="7801482" cy="24740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040831" y="5204647"/>
            <a:ext cx="4199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Сопряжение воротника форшахты с временной дорогой</a:t>
            </a:r>
          </a:p>
        </p:txBody>
      </p:sp>
    </p:spTree>
    <p:extLst>
      <p:ext uri="{BB962C8B-B14F-4D97-AF65-F5344CB8AC3E}">
        <p14:creationId xmlns:p14="http://schemas.microsoft.com/office/powerpoint/2010/main" val="37565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конструкция форшахты зависит и от уровня грунтовых вод.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глинистого раствора должен быть выше уровня грунтовых вод не менее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1,0...1,5 м и не ниже 0,2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верха форшахты. Конструкция форшахты при низком уровне грунтовых вод представлена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высоком УГВ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Устраивают специальную насыпь.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6" y="2668670"/>
            <a:ext cx="7364940" cy="2038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985340" y="3298112"/>
            <a:ext cx="3895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низком уровне грунтовых вод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7" y="4809995"/>
            <a:ext cx="7364939" cy="2048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891396" y="5052204"/>
            <a:ext cx="4083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грунтовых вод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724"/>
            <a:ext cx="1194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конструкции самой временной технологической дороги, то она определяется спецификой местных инженерно-геологических условий. Так, например, в грунтах, характеризующихся как рыхлые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пески, насыпи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допускается устройство только монолитной дороги, что обусловлено необходимостью предотвращения вывалов в траншею. </a:t>
            </a:r>
          </a:p>
        </p:txBody>
      </p:sp>
    </p:spTree>
    <p:extLst>
      <p:ext uri="{BB962C8B-B14F-4D97-AF65-F5344CB8AC3E}">
        <p14:creationId xmlns:p14="http://schemas.microsoft.com/office/powerpoint/2010/main" val="245248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когда строительство ведется с применением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работы необходимо выполнять отдельными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несвязным грунтом секциями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4...6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соответствии с определенной технологической последовательностью: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пионерной траншеи с естественными откосами посредством экскаватора с обратной лопатой;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секции инвентарной сборно-разборной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арматурных сеток и каркасов; укладка и уплотнение бетонной смеси;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засыпка сухим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стенками форшахты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распалубке и дальнейшим работам по сооружению стены в грунте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того, как бетон наберет достаточную прочность на сжатие: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составлять не менее 150 кгс/см2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на сжатие — не менее В15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разработкой участок траншеи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на захватки, длина которых должна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каждая (в случае прямых участков целесообразнее принимать длину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поворотах — 2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целом, длина захватки определяется исходя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стен траншеи при их разработке и с учетом размера рабочего органа траншеекопателя.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Разбивая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траншеи на захватки, следует руководствоваться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схемой разработки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 секционным заполнением, поочередная разработка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секущихся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соединяющихся захваток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4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4" y="97273"/>
            <a:ext cx="4907267" cy="2828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13554" y="631165"/>
            <a:ext cx="69740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разбивки траншеи на захватки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последовательная разработка траншеи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секционным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— поочередная разработка траншеи из секущихся (б) и соединяющихся (в)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захваток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захватки траншей первой очереди;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второй очереди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13554" y="3035255"/>
            <a:ext cx="7078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захватки может понадобиться один или несколько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траншеекопателя на полную глубину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целью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экскаваторы, снабженные телескопической штангой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грейфером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3" y="3023474"/>
            <a:ext cx="4907267" cy="3705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52581" y="53621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 траншеи за один проход грейфера </a:t>
            </a:r>
          </a:p>
        </p:txBody>
      </p:sp>
    </p:spTree>
    <p:extLst>
      <p:ext uri="{BB962C8B-B14F-4D97-AF65-F5344CB8AC3E}">
        <p14:creationId xmlns:p14="http://schemas.microsoft.com/office/powerpoint/2010/main" val="16342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00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могут быть буровое фрезерное оборудование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барражная машина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другими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могут быть как отечественными, так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импортными.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619012"/>
            <a:ext cx="8214400" cy="1875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2586502"/>
            <a:ext cx="3028625" cy="4155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555276" y="646331"/>
            <a:ext cx="35448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«стены в грунте» с формированием захватки за три прохода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буровой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фрезы: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1—6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последовательность тех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4033" y="3667098"/>
            <a:ext cx="26528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Барражная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непрерывного действия модели БМ-0,5/50-3МЭ: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1-базовая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барражной машины;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рабочий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3-разрабатываемая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траншея, заполненная глинистым раствором;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4-породоразрушающий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59441" y="2522179"/>
            <a:ext cx="8840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барражную машину циклического действия модели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БМ-30/0,5-3Ш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 для разработки прямолинейных и сложных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конфигураций, а также для устройства замкнутых траншей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размеров: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0,5 м, глубина до 50 м, длина до 150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809" y="3907173"/>
            <a:ext cx="3190814" cy="2834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9068844" y="3872937"/>
            <a:ext cx="31231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замкнутого участка траншеи методом «стена в грунте» барражной машиной циклического действия модели БМ-30/0,5-3Ш: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погружной электробур;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заполнение ранее пройденного участка траншеи; 3 — готовый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79682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2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 бурового инструмента при разработке траншеи. Каждая захватка траншеи разрабатываются отдельно и поочередно, буровой инструмент последовательно погружается в грунт и извлекается.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82" y="1548824"/>
            <a:ext cx="7055741" cy="5272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09184" y="716444"/>
            <a:ext cx="491705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грунт разрабатывается в частично перекрывающихся захватках и при этом образуется сплошная полость траншеи глубиной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захватками следует устанавливать инвентарные (извлекаемые) разделительные ограничители.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их применение обосновано при строительстве сложных по конфигурации траншей для различных заглубленных сооружений.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траншея заполняется сборными элементами, использование ограничителей не требуется. Барражные машины отличаются универсальностью, поскольку их можно использовать для работ на местности с различными геологическими характеристиками: от супесей и суглинков до трещиноватых гранитов с пределом прочности на сжатие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МПа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Классификация станков и механизмов, применяемых в подземном строительстве при разработке траншей методом «стена в грунте», представлена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82" y="866757"/>
            <a:ext cx="6968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 и механизмов, применяемых в подземном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30902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 монолитным железобетоном.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захватке размещают в торцах каждой захватки специальные ограничители: извлекаемые при поочередной разработке траншеи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 извлекаемые при последовательной ее разработке.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ограничителей, следует руководствоваться рядом требований: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попадания бетона из одной захватки в другую, восприятие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бетона, обеспечение водонепроницаемости стыков, для чего, в свою очередь, соблюдают следующие меры: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врезаться в грунтовые стены траншеи не менее чем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3...5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торец должен заглубляться ниже дна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30...50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плотных грунтов в дне траншеи для заглубления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пробурить скважину дополнительно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должна быть надежно закреплена на конструкции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превышением уровня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азличают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извлекаемые 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извлекаемые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инвентарные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производят из прокатных профилей, свариваемых между собой, труб и др. Их извлекают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5…6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бетонирования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сцепления с бетоном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Шпоночное углубление, которое образуется в торце готовой захватки, заполняется при бетонировании смежной секции.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 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представляют собой готовые железобетонные элементы. Они используются при разработке траншеи в том случае, если ее глубина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15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при устройстве рабочих стыков.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ограничителей в траншею применяют тот же монтажный кран, что используется для установки арматурных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устанавливать арматурные каркасы в захватку, требуется очистить их от ржавчины, масел и прочих загрязнений, а также смочить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выполнить иные технологические мероприятия, направленные на предотвращение загрязнения и обволакивания несущей арматуры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глиняными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частичками, в частности, можно осуществить барботаж посредством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трубок, являющихся частью каркаса.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арматурные каркасы поднимаются и опускаются в траншею с помощью траверс, что уберегает их от деформаций.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Опускание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 должно проводиться в таком положении, чтобы он свободно проходил в траншею, при этом необходимо производить геодезический контроль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соблюдать величину защитного слоя между несущей арматурой и грунтом, предусмотренную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размеры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армокаркаса, монтируемого в траншею или ее захватку, должны быть следующими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глубины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длины захватки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0,10…0,15 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толщина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ширины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0,12…0,15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арматурных каркасов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на форшахте следует установить специальные крепления и шпальную клетку из труб или поперечных профильных балок, на которые вывешивают армокаркасы, при этом так, чтобы они не опирались на грунт дна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нижних продольных несущих стержней до дна траншеи должно быть как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20...30 см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требуется соблюдать высотные отметки всех закладных деталей монтируемого арматурного каркаса. Для укрупнения каркасов из отдельных секций используют ручную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электродуговую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их установке в захватку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48" y="93746"/>
            <a:ext cx="5380120" cy="32303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247" y="3324086"/>
            <a:ext cx="5380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 а и б.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нижней секции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каркаса; 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475" y="2717813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2054" y="2717812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8616" y="0"/>
            <a:ext cx="6623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Внутри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 следует оставлять технологические проемы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бетонных работ и установки вертикально перемещаемой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проемов и, соответственно, ВПТ зависит от длины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длина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м,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достаточен один проем, если она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необходимо оставлять два проема.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технологическими проемами и ограничителями рассчитывается так: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см не более 1,5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более 40 см — не более 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8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проходки траншеи на захватке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4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опускания арматурного каркаса начинают выполнять бетонные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46" y="4431983"/>
            <a:ext cx="1209775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если стены траншей были предварительно защищены с помощью глинистого раствора. Захватку наполняют бетонной смесью снизу вверх, непрерывно, для чего используют все бетонолитные трубы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теплое время года перерывы в процессе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полутора часов, в зимнее — не более получаса.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бетонной смеси в момент ее укладки не должна опускаться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Установленное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время, отводящееся на транспортировку смеси автобетоносмесителями и демонтаж бетонолитных труб, не должно быть больше времени схватывания бетонной смеси.</a:t>
            </a:r>
          </a:p>
        </p:txBody>
      </p:sp>
    </p:spTree>
    <p:extLst>
      <p:ext uri="{BB962C8B-B14F-4D97-AF65-F5344CB8AC3E}">
        <p14:creationId xmlns:p14="http://schemas.microsoft.com/office/powerpoint/2010/main" val="7381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бетонолитных применяют металлические трубы,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219...325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стенок 8...10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диаметра трубы обусловлен подаваемой фракции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Необходимо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горловина соответствовала объему трубы, съемный клапан должен быть установлен ниже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горловины.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24" y="1354218"/>
            <a:ext cx="4629150" cy="2918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272678"/>
            <a:ext cx="47524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оборудования, применяемого при бетонировании траншеи методом «стена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балка опорная, служит для опирания бетонолитных труб в процессе монтажа и демонтажа; 2 — секции бетонолитных труб; 3 — звено подъемное, применяется для монтажа бетонолитных труб в процессе бетонирования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75798" y="1215190"/>
            <a:ext cx="731620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бетонирования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труба должна быть постоянно заполнена бетонной смесью по всей длине;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конец после укладки первой порции смеси должен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дальнейшем заполнении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избегать попадания глинистого раствора в бетонную смесь при ее укладке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монтировать сборную бетонолитную трубу, необходимо очистить и подготовить к сборке каждую из отдельных ее секций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1, 2, 3, 4, 5 и 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Сборка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секций включает: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опорной рамы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става бетонолитной трубы с последовательным наращиванием звеньев посредством быстроразъемных соединений (ранее смонтированная часть подвешивается на опорной раме);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трубе приемного бункера емкостью 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1,2 объема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9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обратить внимание, что начальное положение нижнего конца бетонолитной трубы должно быть выше забоя скважины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6...10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смеси, которой заполняется приемный бункер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превышать объем бетонолитной 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20 %.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38" y="1354217"/>
            <a:ext cx="4469230" cy="41040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0738" y="5566156"/>
            <a:ext cx="4469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бетонирования: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подача бетонной смеси;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перемонтаж бетонолитной трубы в ходе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0706" y="1246375"/>
            <a:ext cx="75412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Перечислим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технологические процессы, связанные с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стен в грунте: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пионерной траншеи;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траншее посредством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экскаватора-грейфера;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ограничителей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бентонитового раствора и его подача;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для выполнения работ по сооружению «стены в грунте»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следующий: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6-го разряда — 1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машиниста 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6-го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разнорабочий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2-го разряда — 2.</a:t>
            </a:r>
          </a:p>
        </p:txBody>
      </p:sp>
    </p:spTree>
    <p:extLst>
      <p:ext uri="{BB962C8B-B14F-4D97-AF65-F5344CB8AC3E}">
        <p14:creationId xmlns:p14="http://schemas.microsoft.com/office/powerpoint/2010/main" val="27233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для разработки пионерной траншеи и определение количества машин для транспортировки грунта.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необходимых механизмов является определение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земляных работ состава звена землеройных и транспортных машин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384" y="1354216"/>
            <a:ext cx="5495372" cy="27966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3018" y="4279050"/>
            <a:ext cx="5361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погрузки грунта в экскаватор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51544" y="1197804"/>
            <a:ext cx="640386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необходимого экскаватора ведут по максимальной величине глубины копания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по радиусу выгрузки и глубине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Глубина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 должна быть больше глубины форшахты.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Автосамосвал подбирается по емкости кузова, которая должна быть равной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6…9 объема ковша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Рациональная грузоподъемность автосамосвала зависит также от дальности транспортировки грунта.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98" y="4678202"/>
            <a:ext cx="1215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автосамосвалов определяют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формул.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траншеекопателей производят исходя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крана для монтажа арматурных каркасов и ограничителей.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подачи арматурных каркасов и ограничителей подбирается по таким параметрам, как грузоподъемность и вылет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вылета стрелы необходимо учитывать количество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труб с одной условной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укладывается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труба, то вылет минимальный, и он направлен перпендикулярно оси трубы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60" y="1077217"/>
            <a:ext cx="4685016" cy="3285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8560" y="4462350"/>
            <a:ext cx="4685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расстановки монтажного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место для раскладки арматурных каркасов;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траншея с откосами;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армокаркас;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2136" y="1077216"/>
            <a:ext cx="726986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Высота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не определяться, так как элементы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уровня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армокаркасов выбираются краны на автомобильном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 похожие по параметру и после технико-экономического обоснования оставляют один.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Границы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зон при подъеме краном вертикально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располагающихся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 определяются по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Количество автобетоносмесителей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обеспечивающих непрерывную подачу бетонной смеси,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по их производительности и общего объема выполняемых бетонных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и охраны труда, экологической и пожарной безопасности.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Работы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«стены в грунте» должны выполняться под руководством ответственных руководителей работ (начальника участка, прораба, мастера), назначенных приказом.</a:t>
            </a:r>
          </a:p>
        </p:txBody>
      </p:sp>
    </p:spTree>
    <p:extLst>
      <p:ext uri="{BB962C8B-B14F-4D97-AF65-F5344CB8AC3E}">
        <p14:creationId xmlns:p14="http://schemas.microsoft.com/office/powerpoint/2010/main" val="17214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процессы, подлежащие контролю, перечислены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технологических процессов, подлежащих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53" y="994340"/>
            <a:ext cx="11923294" cy="5298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657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44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2715</Words>
  <Application>Microsoft Office PowerPoint</Application>
  <PresentationFormat>Широкоэкранный</PresentationFormat>
  <Paragraphs>223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2024-01-12T03:28:31Z</dcterms:created>
  <dcterms:modified xsi:type="dcterms:W3CDTF">2024-01-21T13:05:24Z</dcterms:modified>
</cp:coreProperties>
</file>